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7"/>
  </p:notesMasterIdLst>
  <p:handoutMasterIdLst>
    <p:handoutMasterId r:id="rId38"/>
  </p:handoutMasterIdLst>
  <p:sldIdLst>
    <p:sldId id="361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272" r:id="rId15"/>
    <p:sldId id="344" r:id="rId16"/>
    <p:sldId id="319" r:id="rId17"/>
    <p:sldId id="330" r:id="rId18"/>
    <p:sldId id="322" r:id="rId19"/>
    <p:sldId id="273" r:id="rId20"/>
    <p:sldId id="275" r:id="rId21"/>
    <p:sldId id="278" r:id="rId22"/>
    <p:sldId id="311" r:id="rId23"/>
    <p:sldId id="297" r:id="rId24"/>
    <p:sldId id="298" r:id="rId25"/>
    <p:sldId id="280" r:id="rId26"/>
    <p:sldId id="345" r:id="rId27"/>
    <p:sldId id="281" r:id="rId28"/>
    <p:sldId id="282" r:id="rId29"/>
    <p:sldId id="283" r:id="rId30"/>
    <p:sldId id="338" r:id="rId31"/>
    <p:sldId id="285" r:id="rId32"/>
    <p:sldId id="286" r:id="rId33"/>
    <p:sldId id="289" r:id="rId34"/>
    <p:sldId id="290" r:id="rId35"/>
    <p:sldId id="34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9FD"/>
    <a:srgbClr val="5CE600"/>
    <a:srgbClr val="A6F173"/>
    <a:srgbClr val="21242C"/>
    <a:srgbClr val="00BFF3"/>
    <a:srgbClr val="95BC47"/>
    <a:srgbClr val="7E8289"/>
    <a:srgbClr val="7A9D34"/>
    <a:srgbClr val="95BC46"/>
    <a:srgbClr val="E76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6" autoAdjust="0"/>
    <p:restoredTop sz="90687" autoAdjust="0"/>
  </p:normalViewPr>
  <p:slideViewPr>
    <p:cSldViewPr snapToGrid="0">
      <p:cViewPr>
        <p:scale>
          <a:sx n="125" d="100"/>
          <a:sy n="125" d="100"/>
        </p:scale>
        <p:origin x="1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10/28/15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582A6-9929-0447-B85E-BC58B59E6D01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EE3D4-85AE-7242-9F51-3C6493B0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7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4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I'll give your brain a minute or two to parse this, because yes, this JavaScript code instantiates a Java </a:t>
            </a:r>
            <a:r>
              <a:rPr lang="en-US" dirty="0" err="1" smtClean="0"/>
              <a:t>android.text.format.Time</a:t>
            </a:r>
            <a:r>
              <a:rPr lang="en-US" dirty="0" smtClean="0"/>
              <a:t>() object, calls its set() method, then logs the return value of its format() method, which is the string "01/01/15".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JavaScript code instantiates an Objective-C </a:t>
            </a:r>
            <a:r>
              <a:rPr lang="en-US" dirty="0" err="1" smtClean="0"/>
              <a:t>UIAlertView</a:t>
            </a:r>
            <a:r>
              <a:rPr lang="en-US" dirty="0" smtClean="0"/>
              <a:t> class, sets its message property, and then calls its </a:t>
            </a:r>
            <a:r>
              <a:rPr lang="en-US" dirty="0" err="1" smtClean="0"/>
              <a:t>addButtonWithTitle</a:t>
            </a:r>
            <a:r>
              <a:rPr lang="en-US" dirty="0" smtClean="0"/>
              <a:t>() and show() methods. When you run a </a:t>
            </a:r>
            <a:r>
              <a:rPr lang="en-US" dirty="0" err="1" smtClean="0"/>
              <a:t>NativeScript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app with this code you'll see the alert below: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by</a:t>
            </a:r>
            <a:r>
              <a:rPr lang="en-US" baseline="0" dirty="0" smtClean="0"/>
              <a:t> requiring or including the file-system module, you have access to native Android methods of handling the file system as well as native iOS methods of storing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module – http. A great way to leverage REST </a:t>
            </a:r>
            <a:r>
              <a:rPr lang="en-US" dirty="0" err="1" smtClean="0"/>
              <a:t>apis</a:t>
            </a:r>
            <a:r>
              <a:rPr lang="en-US" dirty="0" smtClean="0"/>
              <a:t> to handle your data tier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3C59FD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554139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800225"/>
            <a:ext cx="11337925" cy="3544888"/>
          </a:xfrm>
        </p:spPr>
        <p:txBody>
          <a:bodyPr/>
          <a:lstStyle>
            <a:lvl2pPr marL="182880" indent="182880">
              <a:defRPr sz="4000"/>
            </a:lvl2pPr>
            <a:lvl3pPr marL="365760" indent="365760">
              <a:lnSpc>
                <a:spcPct val="100000"/>
              </a:lnSpc>
              <a:defRPr sz="2800" baseline="0"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82880" indent="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26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eg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eg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jpeg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search?q=nativescrip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jpg"/><Relationship Id="rId3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" TargetMode="External"/><Relationship Id="rId3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#system-requirement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nativescript.org/getting-started" TargetMode="Externa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5042" y="3061474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sz="6600" b="1" dirty="0" err="1" smtClean="0"/>
              <a:t>NativeScript</a:t>
            </a:r>
            <a:r>
              <a:rPr lang="en-US" sz="6600" b="1" dirty="0" smtClean="0"/>
              <a:t> </a:t>
            </a:r>
            <a:r>
              <a:rPr lang="en-US" sz="6600" b="1" dirty="0" err="1" smtClean="0"/>
              <a:t>Hackathon</a:t>
            </a:r>
            <a:r>
              <a:rPr lang="en-US" sz="6600" b="1" dirty="0" smtClean="0"/>
              <a:t>!</a:t>
            </a:r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sz="3200" dirty="0" smtClean="0"/>
              <a:t>[</a:t>
            </a:r>
            <a:r>
              <a:rPr lang="en-US" sz="3200" dirty="0" err="1" smtClean="0"/>
              <a:t>Dimo</a:t>
            </a:r>
            <a:r>
              <a:rPr lang="en-US" sz="3200" dirty="0" smtClean="0"/>
              <a:t> </a:t>
            </a:r>
            <a:r>
              <a:rPr lang="en-US" sz="3200" dirty="0" err="1" smtClean="0"/>
              <a:t>Dimov</a:t>
            </a:r>
            <a:r>
              <a:rPr lang="en-US" sz="3200" dirty="0" smtClean="0"/>
              <a:t> (Kendo UI)</a:t>
            </a:r>
            <a:br>
              <a:rPr lang="en-US" sz="3200" dirty="0" smtClean="0"/>
            </a:br>
            <a:r>
              <a:rPr lang="en-US" sz="3200" dirty="0" smtClean="0"/>
              <a:t>Burke Holland (</a:t>
            </a:r>
            <a:r>
              <a:rPr lang="en-US" sz="3200" dirty="0" err="1" smtClean="0"/>
              <a:t>DevRel</a:t>
            </a:r>
            <a:r>
              <a:rPr lang="en-US" sz="3200" dirty="0" smtClean="0"/>
              <a:t>)</a:t>
            </a:r>
            <a:br>
              <a:rPr lang="en-US" sz="3200" dirty="0" smtClean="0"/>
            </a:br>
            <a:r>
              <a:rPr lang="en-US" sz="3200" dirty="0" err="1" smtClean="0"/>
              <a:t>Deyan</a:t>
            </a:r>
            <a:r>
              <a:rPr lang="en-US" sz="3200" dirty="0" smtClean="0"/>
              <a:t> </a:t>
            </a:r>
            <a:r>
              <a:rPr lang="en-US" sz="3200" dirty="0" err="1" smtClean="0"/>
              <a:t>Ginev</a:t>
            </a:r>
            <a:r>
              <a:rPr lang="en-US" sz="3200" dirty="0" smtClean="0"/>
              <a:t> (</a:t>
            </a:r>
            <a:r>
              <a:rPr lang="en-US" sz="3200" dirty="0" err="1" smtClean="0"/>
              <a:t>NativeScript</a:t>
            </a:r>
            <a:r>
              <a:rPr lang="en-US" sz="3200" dirty="0" smtClean="0"/>
              <a:t>)</a:t>
            </a:r>
            <a:br>
              <a:rPr lang="en-US" sz="3200" dirty="0" smtClean="0"/>
            </a:br>
            <a:r>
              <a:rPr lang="en-US" sz="3200" dirty="0" err="1" smtClean="0"/>
              <a:t>Bozhidar</a:t>
            </a:r>
            <a:r>
              <a:rPr lang="en-US" sz="3200" dirty="0" smtClean="0"/>
              <a:t> </a:t>
            </a:r>
            <a:r>
              <a:rPr lang="en-US" sz="3200" dirty="0" err="1" smtClean="0"/>
              <a:t>Ivanchev</a:t>
            </a:r>
            <a:r>
              <a:rPr lang="en-US" sz="3200" dirty="0" smtClean="0"/>
              <a:t> (</a:t>
            </a:r>
            <a:r>
              <a:rPr lang="en-US" sz="3200" dirty="0" err="1" smtClean="0"/>
              <a:t>WebForms</a:t>
            </a:r>
            <a:r>
              <a:rPr lang="en-US" sz="3200" dirty="0" smtClean="0"/>
              <a:t>)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err="1" smtClean="0"/>
              <a:t>Byulent</a:t>
            </a:r>
            <a:r>
              <a:rPr lang="en-US" sz="3200" dirty="0" smtClean="0"/>
              <a:t> </a:t>
            </a:r>
            <a:r>
              <a:rPr lang="en-US" sz="3200" dirty="0" err="1" smtClean="0"/>
              <a:t>Karaahmed</a:t>
            </a:r>
            <a:r>
              <a:rPr lang="en-US" sz="3200" dirty="0" smtClean="0"/>
              <a:t> (</a:t>
            </a:r>
            <a:r>
              <a:rPr lang="en-US" sz="3200" dirty="0" err="1" smtClean="0"/>
              <a:t>NativeScript</a:t>
            </a:r>
            <a:r>
              <a:rPr lang="en-US" sz="3200" dirty="0" smtClean="0"/>
              <a:t>) </a:t>
            </a:r>
            <a:br>
              <a:rPr lang="en-US" sz="3200" dirty="0" smtClean="0"/>
            </a:br>
            <a:r>
              <a:rPr lang="en-US" sz="3200" dirty="0" err="1" smtClean="0"/>
              <a:t>Georgi</a:t>
            </a:r>
            <a:r>
              <a:rPr lang="en-US" sz="3200" dirty="0" smtClean="0"/>
              <a:t> </a:t>
            </a:r>
            <a:r>
              <a:rPr lang="en-US" sz="3200" dirty="0" err="1" smtClean="0"/>
              <a:t>Krustev</a:t>
            </a:r>
            <a:r>
              <a:rPr lang="en-US" sz="3200" dirty="0" smtClean="0"/>
              <a:t> (Kendo UI) </a:t>
            </a:r>
            <a:br>
              <a:rPr lang="en-US" sz="3200" dirty="0" smtClean="0"/>
            </a:br>
            <a:r>
              <a:rPr lang="en-US" sz="3200" dirty="0" smtClean="0"/>
              <a:t>Jen </a:t>
            </a:r>
            <a:r>
              <a:rPr lang="en-US" sz="3200" dirty="0" err="1" smtClean="0"/>
              <a:t>Looper</a:t>
            </a:r>
            <a:r>
              <a:rPr lang="en-US" sz="3200" dirty="0" smtClean="0"/>
              <a:t> (</a:t>
            </a:r>
            <a:r>
              <a:rPr lang="en-US" sz="3200" dirty="0" err="1" smtClean="0"/>
              <a:t>DevRel</a:t>
            </a:r>
            <a:r>
              <a:rPr lang="en-US" sz="3200" dirty="0" smtClean="0"/>
              <a:t>)</a:t>
            </a:r>
            <a:r>
              <a:rPr lang="en-US" sz="3200" dirty="0">
                <a:solidFill>
                  <a:srgbClr val="3C59FD"/>
                </a:solidFill>
              </a:rPr>
              <a:t> &lt;-that’s me </a:t>
            </a:r>
            <a:r>
              <a:rPr lang="en-US" sz="3200" dirty="0" smtClean="0">
                <a:solidFill>
                  <a:srgbClr val="3C59FD"/>
                </a:solidFill>
              </a:rPr>
              <a:t/>
            </a:r>
            <a:br>
              <a:rPr lang="en-US" sz="3200" dirty="0" smtClean="0">
                <a:solidFill>
                  <a:srgbClr val="3C59FD"/>
                </a:solidFill>
              </a:rPr>
            </a:br>
            <a:r>
              <a:rPr lang="en-US" sz="3200" dirty="0" smtClean="0"/>
              <a:t>Ivana Maldonado (Marketing)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Merrill Turner (Marketing)</a:t>
            </a:r>
            <a:r>
              <a:rPr lang="en-US" sz="3200" dirty="0" smtClean="0"/>
              <a:t> ]</a:t>
            </a:r>
            <a:endParaRPr lang="en-US" sz="3200" dirty="0">
              <a:solidFill>
                <a:srgbClr val="3C59F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154160" y="1638625"/>
            <a:ext cx="1198880" cy="235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15760" y="3822723"/>
            <a:ext cx="4160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Start the install NOW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Prize #4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663" y="5572125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Drawing will be held at 8:20pm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63" y="1044109"/>
            <a:ext cx="4107366" cy="421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Prize # 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663" y="5572125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Drawing will be held at 8:40pm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62" y="333375"/>
            <a:ext cx="4762500" cy="476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8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Grand Prize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8663" y="5572125"/>
            <a:ext cx="908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Drawing will be held at 9:00pm</a:t>
            </a:r>
          </a:p>
          <a:p>
            <a:endParaRPr lang="en-US" dirty="0"/>
          </a:p>
          <a:p>
            <a:r>
              <a:rPr lang="en-US" dirty="0" smtClean="0"/>
              <a:t>NOTE: Prize is not yet available. We will ship it to the winner once it hits the market.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1797050"/>
            <a:ext cx="6390789" cy="3548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I talk, start your installs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Mac and PC installation guides here:</a:t>
            </a:r>
          </a:p>
          <a:p>
            <a:pPr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62" y="2799080"/>
            <a:ext cx="2451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2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runtime for building and running </a:t>
            </a:r>
            <a:r>
              <a:rPr lang="en-US" i="1" dirty="0"/>
              <a:t>native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, Android, and </a:t>
            </a:r>
            <a:r>
              <a:rPr lang="en-US" dirty="0" smtClean="0"/>
              <a:t>(soon) Windows </a:t>
            </a:r>
            <a:r>
              <a:rPr lang="en-US" dirty="0"/>
              <a:t>Phone apps with a single, JavaScript code base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17600" y="4024102"/>
            <a:ext cx="2776052" cy="1876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3412" y="4012772"/>
            <a:ext cx="3029991" cy="2047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7495" y="3938798"/>
            <a:ext cx="3157699" cy="2133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477520"/>
            <a:ext cx="7429500" cy="5564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4231" y="1495425"/>
            <a:ext cx="2863849" cy="688975"/>
          </a:xfrm>
        </p:spPr>
        <p:txBody>
          <a:bodyPr/>
          <a:lstStyle/>
          <a:p>
            <a:r>
              <a:rPr lang="en-US" dirty="0" smtClean="0"/>
              <a:t>No 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8" y="219541"/>
            <a:ext cx="1181250" cy="11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688" y="1154261"/>
            <a:ext cx="1181250" cy="1181250"/>
          </a:xfrm>
          <a:prstGeom prst="rect">
            <a:avLst/>
          </a:prstGeom>
        </p:spPr>
      </p:pic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152400"/>
            <a:ext cx="1732280" cy="1469598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0" y="1151890"/>
            <a:ext cx="1184910" cy="118491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5924551" y="2501265"/>
            <a:ext cx="4641849" cy="810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cross compilation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479031" y="134302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063751" y="367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pic>
        <p:nvPicPr>
          <p:cNvPr id="2" name="Picture 1" descr="default_app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80" y="3525520"/>
            <a:ext cx="1310640" cy="1310640"/>
          </a:xfrm>
          <a:prstGeom prst="rect">
            <a:avLst/>
          </a:prstGeom>
        </p:spPr>
      </p:pic>
      <p:pic>
        <p:nvPicPr>
          <p:cNvPr id="11" name="Picture 10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56000"/>
            <a:ext cx="1245870" cy="1245870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976631" y="4797425"/>
            <a:ext cx="4723129" cy="134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Direct access to native APIs in JS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28" y="3521541"/>
            <a:ext cx="1181250" cy="118125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16151" y="3669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0" y="44456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6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002010" cy="40316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Skills reuse</a:t>
            </a:r>
          </a:p>
          <a:p>
            <a:pPr lvl="2"/>
            <a:r>
              <a:rPr lang="en-US" dirty="0" smtClean="0"/>
              <a:t>Standards-based JavaScript (optionally </a:t>
            </a:r>
            <a:r>
              <a:rPr lang="en-US" dirty="0" err="1" smtClean="0"/>
              <a:t>TypeScript</a:t>
            </a:r>
            <a:r>
              <a:rPr lang="en-US" dirty="0" smtClean="0"/>
              <a:t>), CSS, XML</a:t>
            </a:r>
          </a:p>
          <a:p>
            <a:r>
              <a:rPr lang="en-US" dirty="0" smtClean="0"/>
              <a:t>Code reuse</a:t>
            </a:r>
          </a:p>
          <a:p>
            <a:pPr lvl="2"/>
            <a:r>
              <a:rPr lang="en-US" dirty="0" err="1" smtClean="0"/>
              <a:t>npm</a:t>
            </a:r>
            <a:r>
              <a:rPr lang="en-US" dirty="0" smtClean="0"/>
              <a:t> modules, 3</a:t>
            </a:r>
            <a:r>
              <a:rPr lang="en-US" baseline="30000" dirty="0" smtClean="0"/>
              <a:t>rd</a:t>
            </a:r>
            <a:r>
              <a:rPr lang="en-US" dirty="0" smtClean="0"/>
              <a:t>-party </a:t>
            </a:r>
            <a:r>
              <a:rPr lang="en-US" dirty="0" err="1" smtClean="0"/>
              <a:t>iOS</a:t>
            </a:r>
            <a:r>
              <a:rPr lang="en-US" dirty="0" smtClean="0"/>
              <a:t> and Android libraries</a:t>
            </a:r>
          </a:p>
          <a:p>
            <a:r>
              <a:rPr lang="en-US" dirty="0" smtClean="0"/>
              <a:t>Easily use native APIs</a:t>
            </a:r>
          </a:p>
          <a:p>
            <a:pPr lvl="2"/>
            <a:r>
              <a:rPr lang="en-US" dirty="0" smtClean="0"/>
              <a:t>No wrappers to access native APIs</a:t>
            </a:r>
          </a:p>
          <a:p>
            <a:pPr lvl="2"/>
            <a:r>
              <a:rPr lang="en-US" dirty="0" smtClean="0"/>
              <a:t>Use native UI elements</a:t>
            </a:r>
          </a:p>
          <a:p>
            <a:r>
              <a:rPr lang="en-US" dirty="0" smtClean="0"/>
              <a:t>Open source!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4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0636248" cy="548640"/>
          </a:xfrm>
        </p:spPr>
        <p:txBody>
          <a:bodyPr/>
          <a:lstStyle/>
          <a:p>
            <a:r>
              <a:rPr lang="en-US" dirty="0" smtClean="0"/>
              <a:t>Contribute!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nativescript.org</a:t>
            </a:r>
            <a:r>
              <a:rPr lang="en-US" dirty="0" smtClean="0"/>
              <a:t>/contribute)</a:t>
            </a:r>
            <a:endParaRPr lang="en-US" dirty="0"/>
          </a:p>
        </p:txBody>
      </p:sp>
      <p:pic>
        <p:nvPicPr>
          <p:cNvPr id="4" name="Picture 3" descr="Screen Shot 2015-03-06 at 2.0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829642"/>
            <a:ext cx="8077200" cy="4459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77579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6" name="Picture 5" descr="brid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9557" y="-106566"/>
            <a:ext cx="14331558" cy="8650674"/>
          </a:xfrm>
          <a:prstGeom prst="rect">
            <a:avLst/>
          </a:prstGeom>
        </p:spPr>
      </p:pic>
      <p:pic>
        <p:nvPicPr>
          <p:cNvPr id="7" name="Picture 6" descr="JavaScrip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2" y="2698616"/>
            <a:ext cx="1868412" cy="1868412"/>
          </a:xfrm>
          <a:prstGeom prst="rect">
            <a:avLst/>
          </a:prstGeom>
        </p:spPr>
      </p:pic>
      <p:pic>
        <p:nvPicPr>
          <p:cNvPr id="8" name="Picture 7" descr="android-logo-transparent-backgr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51" y="1407060"/>
            <a:ext cx="2557073" cy="2557073"/>
          </a:xfrm>
          <a:prstGeom prst="rect">
            <a:avLst/>
          </a:prstGeom>
        </p:spPr>
      </p:pic>
      <p:pic>
        <p:nvPicPr>
          <p:cNvPr id="9" name="Picture 8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8" y="4026655"/>
            <a:ext cx="2037549" cy="2495997"/>
          </a:xfrm>
          <a:prstGeom prst="rect">
            <a:avLst/>
          </a:prstGeom>
        </p:spPr>
      </p:pic>
      <p:pic>
        <p:nvPicPr>
          <p:cNvPr id="10" name="Picture 9" descr="Windows_logo_-_2012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40" y="4400098"/>
            <a:ext cx="1841044" cy="1841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0328" y="432901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4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7904" y="1885949"/>
            <a:ext cx="10839448" cy="4200525"/>
          </a:xfrm>
        </p:spPr>
        <p:txBody>
          <a:bodyPr anchor="t">
            <a:noAutofit/>
          </a:bodyPr>
          <a:lstStyle/>
          <a:p>
            <a:r>
              <a:rPr lang="en-US" sz="3200" dirty="0" smtClean="0"/>
              <a:t>6:30pm – 9:30pm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Free pizza, drinks and dessert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34" y="114300"/>
            <a:ext cx="1104900" cy="50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46" y="3189111"/>
            <a:ext cx="4891852" cy="3668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747712"/>
            <a:ext cx="207645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11" y="297180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Android example</a:t>
            </a:r>
            <a:endParaRPr lang="en-US" dirty="0"/>
          </a:p>
        </p:txBody>
      </p:sp>
      <p:pic>
        <p:nvPicPr>
          <p:cNvPr id="4" name="Picture 3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2072640"/>
            <a:ext cx="85471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80" y="4856480"/>
            <a:ext cx="185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Output:</a:t>
            </a:r>
            <a:endParaRPr lang="en-US" sz="3600" b="1" dirty="0"/>
          </a:p>
        </p:txBody>
      </p:sp>
      <p:pic>
        <p:nvPicPr>
          <p:cNvPr id="6" name="Picture 5" descr="Screen Shot 2015-02-11 at 9.5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0" y="4931410"/>
            <a:ext cx="21590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4932" y="3789252"/>
            <a:ext cx="3029991" cy="2047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r>
              <a:rPr lang="en-US" b="1" dirty="0" err="1" smtClean="0"/>
              <a:t>NativeScript</a:t>
            </a:r>
            <a:r>
              <a:rPr lang="en-US" b="1" dirty="0" smtClean="0"/>
              <a:t> </a:t>
            </a:r>
            <a:r>
              <a:rPr lang="en-US" b="1" dirty="0" err="1" smtClean="0"/>
              <a:t>iOS</a:t>
            </a:r>
            <a:r>
              <a:rPr lang="en-US" b="1" dirty="0" smtClean="0"/>
              <a:t> example</a:t>
            </a:r>
            <a:endParaRPr lang="en-US" b="1" dirty="0"/>
          </a:p>
        </p:txBody>
      </p:sp>
      <p:pic>
        <p:nvPicPr>
          <p:cNvPr id="6" name="Picture 5" descr="IMG_00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61" y="1200805"/>
            <a:ext cx="2991244" cy="5317767"/>
          </a:xfrm>
          <a:prstGeom prst="rect">
            <a:avLst/>
          </a:prstGeom>
        </p:spPr>
      </p:pic>
      <p:pic>
        <p:nvPicPr>
          <p:cNvPr id="7" name="Picture 6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932940"/>
            <a:ext cx="6515100" cy="2209800"/>
          </a:xfrm>
          <a:prstGeom prst="rect">
            <a:avLst/>
          </a:prstGeom>
        </p:spPr>
      </p:pic>
      <p:pic>
        <p:nvPicPr>
          <p:cNvPr id="5" name="Picture 4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85" y="4399280"/>
            <a:ext cx="1575782" cy="1930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4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12" y="452924"/>
            <a:ext cx="11338560" cy="548640"/>
          </a:xfrm>
        </p:spPr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pic>
        <p:nvPicPr>
          <p:cNvPr id="3" name="Picture 2" descr="JPEG image-9F21A51BC412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1545834"/>
            <a:ext cx="4930140" cy="4306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 JS VMs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runs JavaScript on a JavaScript VM</a:t>
            </a:r>
          </a:p>
          <a:p>
            <a:pPr lvl="2"/>
            <a:r>
              <a:rPr lang="en-US" dirty="0" err="1" smtClean="0"/>
              <a:t>JavaScriptCore</a:t>
            </a:r>
            <a:r>
              <a:rPr lang="en-US" dirty="0" smtClean="0"/>
              <a:t> on </a:t>
            </a:r>
            <a:r>
              <a:rPr lang="en-US" dirty="0" err="1" smtClean="0"/>
              <a:t>iOS</a:t>
            </a:r>
            <a:endParaRPr lang="en-US" dirty="0" smtClean="0"/>
          </a:p>
          <a:p>
            <a:pPr lvl="2"/>
            <a:r>
              <a:rPr lang="en-US" dirty="0" smtClean="0"/>
              <a:t>V8 on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5510" y="1830705"/>
            <a:ext cx="4936490" cy="709295"/>
          </a:xfrm>
        </p:spPr>
        <p:txBody>
          <a:bodyPr/>
          <a:lstStyle/>
          <a:p>
            <a:r>
              <a:rPr lang="en-US" dirty="0" smtClean="0"/>
              <a:t>Runs on V8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5830" y="5173345"/>
            <a:ext cx="5820410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on </a:t>
            </a:r>
            <a:r>
              <a:rPr lang="en-US" dirty="0" err="1" smtClean="0"/>
              <a:t>JavaScriptCore</a:t>
            </a:r>
            <a:endParaRPr lang="en-US" dirty="0"/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2948940"/>
            <a:ext cx="6515100" cy="2209800"/>
          </a:xfrm>
          <a:prstGeom prst="rect">
            <a:avLst/>
          </a:prstGeom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21920"/>
            <a:ext cx="8547100" cy="162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6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486410"/>
            <a:ext cx="8457536" cy="56095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EG image-B4658A627709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670"/>
            <a:ext cx="7945120" cy="56264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00225"/>
            <a:ext cx="11103609" cy="4051936"/>
          </a:xfrm>
        </p:spPr>
        <p:txBody>
          <a:bodyPr>
            <a:normAutofit/>
          </a:bodyPr>
          <a:lstStyle/>
          <a:p>
            <a:r>
              <a:rPr lang="en-US" dirty="0" err="1" smtClean="0"/>
              <a:t>NativeScript</a:t>
            </a:r>
            <a:r>
              <a:rPr lang="en-US" dirty="0"/>
              <a:t>-</a:t>
            </a:r>
            <a:r>
              <a:rPr lang="en-US" dirty="0" smtClean="0"/>
              <a:t>provided modules that provide cross-platform functionality.</a:t>
            </a:r>
          </a:p>
          <a:p>
            <a:r>
              <a:rPr lang="en-US" dirty="0" smtClean="0"/>
              <a:t>There are dozens of them and they’re easy to write yourself.</a:t>
            </a:r>
          </a:p>
          <a:p>
            <a:r>
              <a:rPr lang="en-US" dirty="0" err="1" smtClean="0"/>
              <a:t>NativeScript</a:t>
            </a:r>
            <a:r>
              <a:rPr lang="en-US" dirty="0" smtClean="0"/>
              <a:t> modules follow Node module’s conventions (</a:t>
            </a:r>
            <a:r>
              <a:rPr lang="en-US" dirty="0" err="1" smtClean="0"/>
              <a:t>CommonJS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file module</a:t>
            </a:r>
            <a:endParaRPr lang="en-US" dirty="0"/>
          </a:p>
        </p:txBody>
      </p:sp>
      <p:pic>
        <p:nvPicPr>
          <p:cNvPr id="6" name="Picture 5" descr="android-logo-transparent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" y="2630532"/>
            <a:ext cx="1941683" cy="1941683"/>
          </a:xfrm>
          <a:prstGeom prst="rect">
            <a:avLst/>
          </a:prstGeom>
        </p:spPr>
      </p:pic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60" y="5510262"/>
            <a:ext cx="9876666" cy="1152078"/>
          </a:xfrm>
          <a:prstGeom prst="rect">
            <a:avLst/>
          </a:prstGeom>
        </p:spPr>
      </p:pic>
      <p:pic>
        <p:nvPicPr>
          <p:cNvPr id="8" name="Picture 7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4986379"/>
            <a:ext cx="1453209" cy="1780181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40" y="3326643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607348" y="2304937"/>
            <a:ext cx="1" cy="899786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60379" y="2448061"/>
            <a:ext cx="0" cy="299170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16 at 10.42.0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291590"/>
            <a:ext cx="9448800" cy="1155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9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module example</a:t>
            </a:r>
            <a:endParaRPr lang="en-US" dirty="0"/>
          </a:p>
        </p:txBody>
      </p:sp>
      <p:pic>
        <p:nvPicPr>
          <p:cNvPr id="4" name="Picture 3" descr="Screen Shot 2015-01-30 at 1.1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596727"/>
            <a:ext cx="8496300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5041" y="2890024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 Prizes every 20 minutes!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11" y="530775"/>
            <a:ext cx="2857500" cy="1733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45" y="3882115"/>
            <a:ext cx="2900363" cy="29003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27" y="473625"/>
            <a:ext cx="2857500" cy="179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3924978"/>
            <a:ext cx="2857500" cy="2857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863" y="3924978"/>
            <a:ext cx="2857500" cy="285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9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modules</a:t>
            </a:r>
            <a:endParaRPr lang="en-US" dirty="0"/>
          </a:p>
        </p:txBody>
      </p:sp>
      <p:pic>
        <p:nvPicPr>
          <p:cNvPr id="5" name="Picture 4" descr="Screen Shot 2015-04-28 at 12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378393"/>
            <a:ext cx="7863840" cy="4453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7920" y="6380480"/>
            <a:ext cx="48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https://www.npmjs.com/search?q=</a:t>
            </a:r>
            <a:r>
              <a:rPr lang="en-US" dirty="0" smtClean="0">
                <a:hlinkClick r:id="rId3"/>
              </a:rPr>
              <a:t>nativescript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072" y="899964"/>
            <a:ext cx="11338560" cy="548640"/>
          </a:xfrm>
        </p:spPr>
        <p:txBody>
          <a:bodyPr/>
          <a:lstStyle/>
          <a:p>
            <a:r>
              <a:rPr lang="en-US" dirty="0" smtClean="0"/>
              <a:t>But how do I turn this into an app?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20" y="2274570"/>
            <a:ext cx="5392420" cy="3510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09" y="2289337"/>
            <a:ext cx="6301312" cy="11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02" y="2393355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1)</a:t>
            </a:r>
            <a:endParaRPr lang="en-US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80902" y="4047707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2</a:t>
            </a:r>
            <a:r>
              <a:rPr lang="en-US" sz="5400" b="1" dirty="0" smtClean="0"/>
              <a:t>)</a:t>
            </a:r>
            <a:endParaRPr lang="en-US" sz="5400" b="1" dirty="0"/>
          </a:p>
        </p:txBody>
      </p:sp>
      <p:pic>
        <p:nvPicPr>
          <p:cNvPr id="7" name="Picture 6" descr="Screen Shot 2015-01-30 at 1.2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41" y="4232807"/>
            <a:ext cx="54483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Free and open source</a:t>
            </a:r>
          </a:p>
          <a:p>
            <a:r>
              <a:rPr lang="en-US" dirty="0">
                <a:hlinkClick r:id="rId2"/>
              </a:rPr>
              <a:t>https://github.com/nativescript/nativescript-</a:t>
            </a:r>
            <a:r>
              <a:rPr lang="en-US" dirty="0" smtClean="0">
                <a:hlinkClick r:id="rId2"/>
              </a:rPr>
              <a:t>cli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1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 requirements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291608" y="1585183"/>
            <a:ext cx="9612198" cy="124032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https://github.com/nativescript/nativescript-cli#system-</a:t>
            </a:r>
            <a:r>
              <a:rPr lang="en-US" dirty="0" smtClean="0">
                <a:hlinkClick r:id="rId2"/>
              </a:rPr>
              <a:t>requirements</a:t>
            </a:r>
            <a:endParaRPr lang="en-US" dirty="0" smtClean="0"/>
          </a:p>
        </p:txBody>
      </p:sp>
      <p:pic>
        <p:nvPicPr>
          <p:cNvPr id="5" name="Picture 4" descr="android-logo-transparent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9" y="2986848"/>
            <a:ext cx="1648599" cy="1648599"/>
          </a:xfrm>
          <a:prstGeom prst="rect">
            <a:avLst/>
          </a:prstGeom>
        </p:spPr>
      </p:pic>
      <p:pic>
        <p:nvPicPr>
          <p:cNvPr id="6" name="Picture 5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" y="4747730"/>
            <a:ext cx="1297778" cy="1589778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971041" y="5332724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err="1" smtClean="0"/>
              <a:t>Xcode</a:t>
            </a:r>
            <a:r>
              <a:rPr lang="en-US" dirty="0" smtClean="0"/>
              <a:t>, </a:t>
            </a:r>
            <a:r>
              <a:rPr lang="en-US" dirty="0" err="1" smtClean="0"/>
              <a:t>Xcode</a:t>
            </a:r>
            <a:r>
              <a:rPr lang="en-US" dirty="0" smtClean="0"/>
              <a:t> CLI tools, </a:t>
            </a:r>
            <a:r>
              <a:rPr lang="en-US" dirty="0" err="1" smtClean="0"/>
              <a:t>iOS</a:t>
            </a:r>
            <a:r>
              <a:rPr lang="en-US" dirty="0" smtClean="0"/>
              <a:t> SDK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782928" y="3328397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smtClean="0"/>
              <a:t>JDK, Apache Ant, Android SDK</a:t>
            </a: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US" dirty="0" smtClean="0"/>
              <a:t>Go to the Getting Started Guide </a:t>
            </a:r>
          </a:p>
          <a:p>
            <a:pPr indent="0">
              <a:buNone/>
            </a:pPr>
            <a:r>
              <a:rPr lang="en-US" dirty="0" smtClean="0"/>
              <a:t>and start building! </a:t>
            </a:r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docs.nativescript.org/getting-started</a:t>
            </a:r>
            <a:endParaRPr lang="en-US" dirty="0" smtClean="0"/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 smtClean="0"/>
              <a:t>RAISE YOUR HAND when you complete a chapter, have a problem,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Prize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200150"/>
            <a:ext cx="11337925" cy="4144963"/>
          </a:xfrm>
        </p:spPr>
        <p:txBody>
          <a:bodyPr/>
          <a:lstStyle/>
          <a:p>
            <a:pPr indent="0">
              <a:buNone/>
            </a:pPr>
            <a:r>
              <a:rPr lang="en-US" dirty="0" smtClean="0"/>
              <a:t>Sony PS4 Star Wars Battlefront edition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25" y="1995487"/>
            <a:ext cx="5524500" cy="401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How’s it work?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2" y="1800225"/>
            <a:ext cx="11337925" cy="4529138"/>
          </a:xfrm>
        </p:spPr>
        <p:txBody>
          <a:bodyPr>
            <a:normAutofit fontScale="85000" lnSpcReduction="20000"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dirty="0" smtClean="0"/>
              <a:t>Collect raffle tickets for the prize drawings</a:t>
            </a:r>
          </a:p>
          <a:p>
            <a:r>
              <a:rPr lang="en-US" dirty="0" smtClean="0"/>
              <a:t>Complete the set up</a:t>
            </a:r>
          </a:p>
          <a:p>
            <a:r>
              <a:rPr lang="en-US" dirty="0" smtClean="0"/>
              <a:t>Complete a module</a:t>
            </a:r>
          </a:p>
          <a:p>
            <a:r>
              <a:rPr lang="en-US" dirty="0" smtClean="0"/>
              <a:t>Find a bug (gasp!)</a:t>
            </a:r>
          </a:p>
          <a:p>
            <a:r>
              <a:rPr lang="en-US" dirty="0" smtClean="0"/>
              <a:t>Ask a really great question</a:t>
            </a:r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 smtClean="0"/>
              <a:t>Just raise your hand when you’ve done one of these and we’ll come around with a ticket for you.</a:t>
            </a:r>
          </a:p>
          <a:p>
            <a:pPr indent="0">
              <a:buNone/>
            </a:pPr>
            <a:r>
              <a:rPr lang="en-US" sz="4300" b="1" dirty="0" smtClean="0"/>
              <a:t>Prize drawings will be held every 20 minutes!</a:t>
            </a:r>
            <a:endParaRPr lang="en-US" sz="4300" b="1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038" y="1943100"/>
            <a:ext cx="2276475" cy="2276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PS4?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2" y="1271588"/>
            <a:ext cx="11337925" cy="5057775"/>
          </a:xfrm>
        </p:spPr>
        <p:txBody>
          <a:bodyPr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dirty="0" smtClean="0"/>
              <a:t>Patience grasshopper…</a:t>
            </a:r>
          </a:p>
          <a:p>
            <a:pPr indent="0">
              <a:lnSpc>
                <a:spcPct val="100000"/>
              </a:lnSpc>
              <a:buNone/>
            </a:pPr>
            <a:endParaRPr lang="en-US" dirty="0"/>
          </a:p>
          <a:p>
            <a:pPr indent="0">
              <a:lnSpc>
                <a:spcPct val="100000"/>
              </a:lnSpc>
              <a:buNone/>
            </a:pPr>
            <a:r>
              <a:rPr lang="en-US" dirty="0" smtClean="0"/>
              <a:t>Let us know when you’ve </a:t>
            </a:r>
          </a:p>
          <a:p>
            <a:pPr indent="0">
              <a:lnSpc>
                <a:spcPct val="100000"/>
              </a:lnSpc>
              <a:buNone/>
            </a:pPr>
            <a:r>
              <a:rPr lang="en-US" dirty="0" smtClean="0"/>
              <a:t>completed the entire tutorial. </a:t>
            </a:r>
          </a:p>
          <a:p>
            <a:pPr indent="0">
              <a:lnSpc>
                <a:spcPct val="100000"/>
              </a:lnSpc>
              <a:buNone/>
            </a:pPr>
            <a:r>
              <a:rPr lang="en-US" dirty="0" smtClean="0"/>
              <a:t>We’ll give you a blue Grand Prize raffle ticket.</a:t>
            </a:r>
          </a:p>
          <a:p>
            <a:pPr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																	 We’ll mail the prize as soon as it’s available,</a:t>
            </a:r>
          </a:p>
          <a:p>
            <a:pPr indent="0">
              <a:lnSpc>
                <a:spcPct val="10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       on November 17</a:t>
            </a:r>
            <a:r>
              <a:rPr lang="en-US" baseline="30000" dirty="0" smtClean="0"/>
              <a:t>th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7" y="1271588"/>
            <a:ext cx="2857500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2" y="4531360"/>
            <a:ext cx="1699893" cy="1699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Prize #1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663" y="5572125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Drawing will be held at 7:20pm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309" y="1719982"/>
            <a:ext cx="4905375" cy="3204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Prize #2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663" y="5572125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Drawing will be held at 7:40pm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32" y="534516"/>
            <a:ext cx="5891442" cy="5037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Prize #3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663" y="5572125"/>
            <a:ext cx="90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Drawing will be held at 8:00pm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5" y="14923"/>
            <a:ext cx="6662738" cy="5330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178432"/>
            <a:ext cx="1467798" cy="1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20317</TotalTime>
  <Words>585</Words>
  <Application>Microsoft Macintosh PowerPoint</Application>
  <PresentationFormat>Widescreen</PresentationFormat>
  <Paragraphs>103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Lato</vt:lpstr>
      <vt:lpstr>Lato Black</vt:lpstr>
      <vt:lpstr>Open Sans</vt:lpstr>
      <vt:lpstr>Open Sans Light</vt:lpstr>
      <vt:lpstr>Arial</vt:lpstr>
      <vt:lpstr>Telerik</vt:lpstr>
      <vt:lpstr>  NativeScript Hackathon! [Dimo Dimov (Kendo UI) Burke Holland (DevRel) Deyan Ginev (NativeScript) Bozhidar Ivanchev (WebForms) Byulent Karaahmed (NativeScript)  Georgi Krustev (Kendo UI)  Jen Looper (DevRel) &lt;-that’s me  Ivana Maldonado (Marketing) Merrill Turner (Marketing) ]</vt:lpstr>
      <vt:lpstr>6:30pm – 9:30pm  Free pizza, drinks and dessert   </vt:lpstr>
      <vt:lpstr> Prizes every 20 minutes!</vt:lpstr>
      <vt:lpstr>Grand Prize</vt:lpstr>
      <vt:lpstr>How’s it work?</vt:lpstr>
      <vt:lpstr>What about the PS4?</vt:lpstr>
      <vt:lpstr>Prize #1</vt:lpstr>
      <vt:lpstr>Prize #2</vt:lpstr>
      <vt:lpstr>Prize #3</vt:lpstr>
      <vt:lpstr>Prize #4</vt:lpstr>
      <vt:lpstr>Prize # 5</vt:lpstr>
      <vt:lpstr>And the Grand Prize</vt:lpstr>
      <vt:lpstr>While I talk, start your installs</vt:lpstr>
      <vt:lpstr>What is NativeScript?</vt:lpstr>
      <vt:lpstr>PowerPoint Presentation</vt:lpstr>
      <vt:lpstr>PowerPoint Presentation</vt:lpstr>
      <vt:lpstr>Why NativeScript?</vt:lpstr>
      <vt:lpstr>Contribute! (nativescript.org/contribute)</vt:lpstr>
      <vt:lpstr>PowerPoint Presentation</vt:lpstr>
      <vt:lpstr>NativeScript Android example</vt:lpstr>
      <vt:lpstr>NativeScript iOS example</vt:lpstr>
      <vt:lpstr>How does this work?</vt:lpstr>
      <vt:lpstr>NativeScript and JS VMs</vt:lpstr>
      <vt:lpstr>PowerPoint Presentation</vt:lpstr>
      <vt:lpstr>PowerPoint Presentation</vt:lpstr>
      <vt:lpstr>PowerPoint Presentation</vt:lpstr>
      <vt:lpstr>NativeScript modules</vt:lpstr>
      <vt:lpstr>NativeScript file module</vt:lpstr>
      <vt:lpstr>HTTP module example</vt:lpstr>
      <vt:lpstr>Community modules</vt:lpstr>
      <vt:lpstr>But how do I turn this into an app?</vt:lpstr>
      <vt:lpstr>Two ways to use NativeScript</vt:lpstr>
      <vt:lpstr>NativeScript CLI</vt:lpstr>
      <vt:lpstr>NativeScript CLI requirements</vt:lpstr>
      <vt:lpstr>Let’s get started!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Jen Looper</cp:lastModifiedBy>
  <cp:revision>417</cp:revision>
  <dcterms:created xsi:type="dcterms:W3CDTF">2013-04-11T08:37:24Z</dcterms:created>
  <dcterms:modified xsi:type="dcterms:W3CDTF">2015-10-29T04:32:19Z</dcterms:modified>
</cp:coreProperties>
</file>